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50"/>
  </p:notesMasterIdLst>
  <p:handoutMasterIdLst>
    <p:handoutMasterId r:id="rId51"/>
  </p:handoutMasterIdLst>
  <p:sldIdLst>
    <p:sldId id="331" r:id="rId2"/>
    <p:sldId id="584" r:id="rId3"/>
    <p:sldId id="733" r:id="rId4"/>
    <p:sldId id="693" r:id="rId5"/>
    <p:sldId id="601" r:id="rId6"/>
    <p:sldId id="605" r:id="rId7"/>
    <p:sldId id="607" r:id="rId8"/>
    <p:sldId id="603" r:id="rId9"/>
    <p:sldId id="546" r:id="rId10"/>
    <p:sldId id="555" r:id="rId11"/>
    <p:sldId id="554" r:id="rId12"/>
    <p:sldId id="629" r:id="rId13"/>
    <p:sldId id="557" r:id="rId14"/>
    <p:sldId id="572" r:id="rId15"/>
    <p:sldId id="734" r:id="rId16"/>
    <p:sldId id="735" r:id="rId17"/>
    <p:sldId id="736" r:id="rId18"/>
    <p:sldId id="737" r:id="rId19"/>
    <p:sldId id="739" r:id="rId20"/>
    <p:sldId id="688" r:id="rId21"/>
    <p:sldId id="694" r:id="rId22"/>
    <p:sldId id="581" r:id="rId23"/>
    <p:sldId id="562" r:id="rId24"/>
    <p:sldId id="575" r:id="rId25"/>
    <p:sldId id="704" r:id="rId26"/>
    <p:sldId id="740" r:id="rId27"/>
    <p:sldId id="706" r:id="rId28"/>
    <p:sldId id="707" r:id="rId29"/>
    <p:sldId id="710" r:id="rId30"/>
    <p:sldId id="711" r:id="rId31"/>
    <p:sldId id="712" r:id="rId32"/>
    <p:sldId id="713" r:id="rId33"/>
    <p:sldId id="715" r:id="rId34"/>
    <p:sldId id="716" r:id="rId35"/>
    <p:sldId id="717" r:id="rId36"/>
    <p:sldId id="718" r:id="rId37"/>
    <p:sldId id="720" r:id="rId38"/>
    <p:sldId id="721" r:id="rId39"/>
    <p:sldId id="722" r:id="rId40"/>
    <p:sldId id="723" r:id="rId41"/>
    <p:sldId id="724" r:id="rId42"/>
    <p:sldId id="742" r:id="rId43"/>
    <p:sldId id="726" r:id="rId44"/>
    <p:sldId id="728" r:id="rId45"/>
    <p:sldId id="729" r:id="rId46"/>
    <p:sldId id="730" r:id="rId47"/>
    <p:sldId id="731" r:id="rId48"/>
    <p:sldId id="732" r:id="rId49"/>
  </p:sldIdLst>
  <p:sldSz cx="9144000" cy="6858000" type="screen4x3"/>
  <p:notesSz cx="6746875" cy="99139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18">
          <p15:clr>
            <a:srgbClr val="A4A3A4"/>
          </p15:clr>
        </p15:guide>
        <p15:guide id="2" pos="42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>
          <p15:clr>
            <a:srgbClr val="A4A3A4"/>
          </p15:clr>
        </p15:guide>
        <p15:guide id="2" pos="2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33"/>
    <a:srgbClr val="5F5F5F"/>
    <a:srgbClr val="777777"/>
    <a:srgbClr val="808080"/>
    <a:srgbClr val="B2B2B2"/>
    <a:srgbClr val="333333"/>
    <a:srgbClr val="4D4D4D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28" autoAdjust="0"/>
    <p:restoredTop sz="91480" autoAdjust="0"/>
  </p:normalViewPr>
  <p:slideViewPr>
    <p:cSldViewPr snapToGrid="0">
      <p:cViewPr varScale="1">
        <p:scale>
          <a:sx n="106" d="100"/>
          <a:sy n="106" d="100"/>
        </p:scale>
        <p:origin x="1116" y="114"/>
      </p:cViewPr>
      <p:guideLst>
        <p:guide orient="horz" pos="4218"/>
        <p:guide pos="4233"/>
      </p:guideLst>
    </p:cSldViewPr>
  </p:slideViewPr>
  <p:outlineViewPr>
    <p:cViewPr>
      <p:scale>
        <a:sx n="33" d="100"/>
        <a:sy n="33" d="100"/>
      </p:scale>
      <p:origin x="0" y="1182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notesViewPr>
    <p:cSldViewPr snapToGrid="0">
      <p:cViewPr varScale="1">
        <p:scale>
          <a:sx n="34" d="100"/>
          <a:sy n="34" d="100"/>
        </p:scale>
        <p:origin x="-1542" y="-84"/>
      </p:cViewPr>
      <p:guideLst>
        <p:guide orient="horz" pos="3121"/>
        <p:guide pos="2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3D3C3E8-6ADC-4824-9828-DE8BE339AC5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58863" y="863600"/>
            <a:ext cx="4633912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433BCD-6E06-4588-872B-F26FCDA4A8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713288"/>
            <a:ext cx="4949825" cy="417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28" tIns="45059" rIns="91728" bIns="45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noProof="0"/>
              <a:t>Klik als u het opmaakprofiel van het notitiemodel wilt bewerken.</a:t>
            </a:r>
          </a:p>
          <a:p>
            <a:pPr lvl="1"/>
            <a:r>
              <a:rPr lang="en-US" altLang="nl-NL" noProof="0"/>
              <a:t>Tweede niveau</a:t>
            </a:r>
          </a:p>
          <a:p>
            <a:pPr lvl="2"/>
            <a:r>
              <a:rPr lang="en-US" altLang="nl-NL" noProof="0"/>
              <a:t>Derde niveau</a:t>
            </a:r>
          </a:p>
          <a:p>
            <a:pPr lvl="3"/>
            <a:r>
              <a:rPr lang="en-US" altLang="nl-NL" noProof="0"/>
              <a:t>Vierde niveau</a:t>
            </a:r>
          </a:p>
          <a:p>
            <a:pPr lvl="4"/>
            <a:r>
              <a:rPr lang="en-US" altLang="nl-NL" noProof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AB87A0-B3BB-4953-A737-28052172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985A00-95BE-4DE2-83A5-84308CD8B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DAF8BB-1D71-4356-B3A9-3C90DB31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244D5-E252-4963-9FB3-17971A8CD84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1670291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D84E7-544B-49C5-993E-FD16D7560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838D46-C650-40E8-B65C-58815D67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562B98-03B0-47F6-80FD-81B7AC62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CAFAA-CBBA-4F45-A745-DC098860527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853537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96EBCB-3CC7-4A9D-89D7-4115B5147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87884C-0D1E-433C-BF4C-2266903DB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190A48-1CC7-46ED-81E1-DC22531FB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30C48-7962-4BD9-8ED7-7F09ACABF2C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72250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02C1D7B-F714-4AC6-9F13-2A3622241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781A0C3-AC72-41C5-AE3D-AB9D2537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B6B22DD-6D16-40EF-AAF2-167144B8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34AD3-60D5-402B-93B7-140B2AF74B6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032296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99424D3-C6CA-4E02-98F9-D4A471836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AD2A758-92DC-481E-8D0E-C753516DA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0A2A61C-0FF8-4061-835E-75E5B8374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F5EA2-09F2-4CC1-9E45-89EA95C1B78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410219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A3129A-6D0E-4ABB-B0D1-2A4D93DA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2A6D17-D36A-4D63-99AC-4E61E265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F96D4A4-CC9A-40CA-8B38-0647AFB9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6AC93-91F6-4396-9063-E8992796D34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12436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3205E76-1FCD-4F88-8BE2-9F6C7B9EC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F793B24-5A0D-4A34-B298-E29DA5D5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58919D-461B-4994-BEEF-8BB921E4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2E070-CC1A-4A19-98F7-BBCFEFD7272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769743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4A783CB-BE95-4A1A-BE05-BA52632F9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E391364-1006-4FB5-8EA1-B4B1EDCF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021D401-DA05-42C0-81E0-507052D34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7F4D7-1E5A-49A5-8705-D1242374DFD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2992712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8A04917-9C2D-41C3-A886-BA9F841E5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D7270D-A0EF-42E4-A9EC-BD596417D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03CF76-7D85-43E8-86F9-AC5D636F2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92514-00DD-40EC-9898-C5577352E95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230758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9DD32A-BBD2-47F1-AE2A-B6C4AEC61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CA5498-C113-481E-B679-7804DC2AD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707B8A-66AA-4B3B-8A77-46E154C2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09674-8768-4BEB-9706-97E73C3F0C3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621855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BC7838-583F-41DC-A1B1-7E23BDAB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2D8CFE-FC52-4F46-8ECD-3CCA405C6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4A1D7A-D36D-446C-A0B9-767B3C90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A74EE-3D1B-4F8D-8887-C2CE04177D0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2901756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1A253DD7-0912-4430-8EC7-6E05ED44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9536973-411F-41C5-9AD6-C35FD781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E61B898-73D3-4037-B8AF-F04C50FC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D1E1D-1350-49F4-94B0-E58BDD5BD37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2620852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F70371D-B451-4D4F-8322-C0FD787F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E33A9E-BEC0-42FA-B0EC-E052951A8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A6EBC6-2ADA-4575-BEF6-841A7AA0E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55CD7-3700-4951-9390-5622ADEA9E7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6611495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AD8310-660F-426D-A605-FEB722961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3F1A16-4F00-4A6C-B0EE-B22410009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603140" name="Rectangle 4">
            <a:extLst>
              <a:ext uri="{FF2B5EF4-FFF2-40B4-BE49-F238E27FC236}">
                <a16:creationId xmlns:a16="http://schemas.microsoft.com/office/drawing/2014/main" id="{BBDEAD37-83E5-4184-A433-E45AC225ACB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03141" name="Rectangle 5">
            <a:extLst>
              <a:ext uri="{FF2B5EF4-FFF2-40B4-BE49-F238E27FC236}">
                <a16:creationId xmlns:a16="http://schemas.microsoft.com/office/drawing/2014/main" id="{5FF2A9FD-2FC2-4D2B-8D3F-461B7518ABF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03142" name="Rectangle 6">
            <a:extLst>
              <a:ext uri="{FF2B5EF4-FFF2-40B4-BE49-F238E27FC236}">
                <a16:creationId xmlns:a16="http://schemas.microsoft.com/office/drawing/2014/main" id="{728EE512-2881-41C5-9011-2A54E5CAF4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anose="020B0604020202020204" pitchFamily="34" charset="0"/>
              </a:defRPr>
            </a:lvl1pPr>
          </a:lstStyle>
          <a:p>
            <a:fld id="{F00D270F-B644-4282-B774-0BE2D6627ED3}" type="slidenum">
              <a:rPr lang="nl-NL" altLang="nl-NL"/>
              <a:pPr/>
              <a:t>‹nr.›</a:t>
            </a:fld>
            <a:endParaRPr lang="nl-NL" altLang="nl-NL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087B547C-E24B-45EF-833A-6D728BA197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268288"/>
            <a:ext cx="1181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C9943B9-4906-4612-8996-6A8EE702B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00" y="411162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4400" b="0">
              <a:solidFill>
                <a:schemeClr val="tx2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D931B97-7131-49D9-8C5C-27A35E255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0" y="4743450"/>
            <a:ext cx="64008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nl-NL" altLang="nl-NL" sz="2400" b="0"/>
          </a:p>
        </p:txBody>
      </p:sp>
      <p:sp>
        <p:nvSpPr>
          <p:cNvPr id="15364" name="Rectangle 7">
            <a:extLst>
              <a:ext uri="{FF2B5EF4-FFF2-40B4-BE49-F238E27FC236}">
                <a16:creationId xmlns:a16="http://schemas.microsoft.com/office/drawing/2014/main" id="{3E737A35-108F-4B01-A451-8094F96662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708275"/>
            <a:ext cx="9144000" cy="30575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nl-NL" altLang="nl-NL" sz="2000" dirty="0"/>
          </a:p>
          <a:p>
            <a:pPr algn="ctr" eaLnBrk="1" hangingPunct="1">
              <a:buFontTx/>
              <a:buNone/>
              <a:defRPr/>
            </a:pPr>
            <a:r>
              <a:rPr lang="nl-NL" altLang="nl-NL" sz="5400" dirty="0">
                <a:latin typeface="Stencil" panose="040409050D0802020404" pitchFamily="82" charset="0"/>
              </a:rPr>
              <a:t>Biologie van De snoek</a:t>
            </a:r>
          </a:p>
          <a:p>
            <a:pPr algn="ctr" eaLnBrk="1" hangingPunct="1">
              <a:buFontTx/>
              <a:buNone/>
              <a:defRPr/>
            </a:pPr>
            <a:endParaRPr lang="nl-NL" altLang="nl-NL" sz="2000" i="1" dirty="0">
              <a:latin typeface="+mj-lt"/>
            </a:endParaRPr>
          </a:p>
          <a:p>
            <a:pPr algn="ctr" eaLnBrk="1" hangingPunct="1">
              <a:buFontTx/>
              <a:buNone/>
              <a:defRPr/>
            </a:pPr>
            <a:r>
              <a:rPr lang="nl-NL" altLang="nl-NL" sz="4000" i="1" dirty="0">
                <a:latin typeface="+mj-lt"/>
              </a:rPr>
              <a:t>Uiterlijk, leefomgeving, </a:t>
            </a:r>
          </a:p>
          <a:p>
            <a:pPr algn="ctr" eaLnBrk="1" hangingPunct="1">
              <a:buFontTx/>
              <a:buNone/>
              <a:defRPr/>
            </a:pPr>
            <a:r>
              <a:rPr lang="nl-NL" altLang="nl-NL" sz="4000" i="1" dirty="0">
                <a:latin typeface="+mj-lt"/>
              </a:rPr>
              <a:t>voortplanting en voedsel</a:t>
            </a:r>
            <a:endParaRPr lang="nl-NL" altLang="nl-NL" sz="1000" dirty="0">
              <a:latin typeface="Verdana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nl-NL" altLang="nl-NL" sz="1000" dirty="0">
              <a:latin typeface="Verdana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nl-NL" altLang="nl-NL" sz="1000" dirty="0">
              <a:latin typeface="Verdana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nl-NL" altLang="nl-NL" sz="1600" i="1" dirty="0">
              <a:latin typeface="Verdana" pitchFamily="34" charset="0"/>
            </a:endParaRPr>
          </a:p>
        </p:txBody>
      </p:sp>
      <p:pic>
        <p:nvPicPr>
          <p:cNvPr id="15365" name="Picture 43" descr="16836_snoek">
            <a:extLst>
              <a:ext uri="{FF2B5EF4-FFF2-40B4-BE49-F238E27FC236}">
                <a16:creationId xmlns:a16="http://schemas.microsoft.com/office/drawing/2014/main" id="{05F49AC1-EF7D-46CC-8B53-FF9195AB159A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93825"/>
            <a:ext cx="1565275" cy="1079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6" name="Picture 45" descr="16823_snoek">
            <a:extLst>
              <a:ext uri="{FF2B5EF4-FFF2-40B4-BE49-F238E27FC236}">
                <a16:creationId xmlns:a16="http://schemas.microsoft.com/office/drawing/2014/main" id="{B21B947F-8729-41FC-A126-A991EB3DB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1393825"/>
            <a:ext cx="15684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7" descr="Bram Bokkers kunstaas">
            <a:extLst>
              <a:ext uri="{FF2B5EF4-FFF2-40B4-BE49-F238E27FC236}">
                <a16:creationId xmlns:a16="http://schemas.microsoft.com/office/drawing/2014/main" id="{7A68A8D0-E485-4A59-958F-446818296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390650"/>
            <a:ext cx="16192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50" descr="23202_kannibalisme">
            <a:extLst>
              <a:ext uri="{FF2B5EF4-FFF2-40B4-BE49-F238E27FC236}">
                <a16:creationId xmlns:a16="http://schemas.microsoft.com/office/drawing/2014/main" id="{56335F17-B3AC-4844-8AD8-0738389DC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1392238"/>
            <a:ext cx="160813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52" descr="IMG_0003">
            <a:extLst>
              <a:ext uri="{FF2B5EF4-FFF2-40B4-BE49-F238E27FC236}">
                <a16:creationId xmlns:a16="http://schemas.microsoft.com/office/drawing/2014/main" id="{60E67F7E-B209-4824-B69E-C0A7D943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1392238"/>
            <a:ext cx="14398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49" descr="4-WEB-7">
            <a:extLst>
              <a:ext uri="{FF2B5EF4-FFF2-40B4-BE49-F238E27FC236}">
                <a16:creationId xmlns:a16="http://schemas.microsoft.com/office/drawing/2014/main" id="{D37E977F-D22E-4318-A037-F3C9A5F41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392238"/>
            <a:ext cx="16192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6824_snoek">
            <a:extLst>
              <a:ext uri="{FF2B5EF4-FFF2-40B4-BE49-F238E27FC236}">
                <a16:creationId xmlns:a16="http://schemas.microsoft.com/office/drawing/2014/main" id="{2AC5AA65-7512-49A9-9EC2-E79831DFD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r="74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7">
            <a:extLst>
              <a:ext uri="{FF2B5EF4-FFF2-40B4-BE49-F238E27FC236}">
                <a16:creationId xmlns:a16="http://schemas.microsoft.com/office/drawing/2014/main" id="{D1661766-6738-4B91-8105-419A3B36D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Gestroomlijnd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6826_snoek">
            <a:extLst>
              <a:ext uri="{FF2B5EF4-FFF2-40B4-BE49-F238E27FC236}">
                <a16:creationId xmlns:a16="http://schemas.microsoft.com/office/drawing/2014/main" id="{A3585A50-3F2A-4CEF-A9B9-32630A4BC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7">
            <a:extLst>
              <a:ext uri="{FF2B5EF4-FFF2-40B4-BE49-F238E27FC236}">
                <a16:creationId xmlns:a16="http://schemas.microsoft.com/office/drawing/2014/main" id="{A0ECF840-F391-4EE4-B7AA-069C275F6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Gecamoufleerd (jonge snoek)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C:\Users\gerlach\Pictures\DSC_7395 (Medium).JPG">
            <a:extLst>
              <a:ext uri="{FF2B5EF4-FFF2-40B4-BE49-F238E27FC236}">
                <a16:creationId xmlns:a16="http://schemas.microsoft.com/office/drawing/2014/main" id="{BB588440-2AB1-4847-88DC-2D9EA56A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7">
            <a:extLst>
              <a:ext uri="{FF2B5EF4-FFF2-40B4-BE49-F238E27FC236}">
                <a16:creationId xmlns:a16="http://schemas.microsoft.com/office/drawing/2014/main" id="{4DFA497D-06C8-49D7-8B2B-2A0A4E851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Gecamoufleerd (volwassen)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:\Gerwin Gerlach\Visfoto's (van anderen)\Snoek artikel\De snoek_uitsnede.jpg">
            <a:extLst>
              <a:ext uri="{FF2B5EF4-FFF2-40B4-BE49-F238E27FC236}">
                <a16:creationId xmlns:a16="http://schemas.microsoft.com/office/drawing/2014/main" id="{80FAFE95-F0DF-49B9-88EC-C76B7515C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38"/>
          <a:stretch>
            <a:fillRect/>
          </a:stretch>
        </p:blipFill>
        <p:spPr bwMode="auto">
          <a:xfrm>
            <a:off x="0" y="781050"/>
            <a:ext cx="91440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7">
            <a:extLst>
              <a:ext uri="{FF2B5EF4-FFF2-40B4-BE49-F238E27FC236}">
                <a16:creationId xmlns:a16="http://schemas.microsoft.com/office/drawing/2014/main" id="{428DB0B9-997A-4FDA-97D9-037115C0D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Grote vinnen achterop het lichaam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C:\Users\gerlach\Pictures\DSC_2051 (Medium).JPG">
            <a:extLst>
              <a:ext uri="{FF2B5EF4-FFF2-40B4-BE49-F238E27FC236}">
                <a16:creationId xmlns:a16="http://schemas.microsoft.com/office/drawing/2014/main" id="{6F70FDFF-8E6C-424C-A88C-420779651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7">
            <a:extLst>
              <a:ext uri="{FF2B5EF4-FFF2-40B4-BE49-F238E27FC236}">
                <a16:creationId xmlns:a16="http://schemas.microsoft.com/office/drawing/2014/main" id="{0C4A775F-E334-4DEF-99DD-EB0995D33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050"/>
            <a:ext cx="9144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 Grote ogen, rondom kijken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C:\Users\gerlach\Pictures\05.jpg">
            <a:extLst>
              <a:ext uri="{FF2B5EF4-FFF2-40B4-BE49-F238E27FC236}">
                <a16:creationId xmlns:a16="http://schemas.microsoft.com/office/drawing/2014/main" id="{66A04F8D-7289-4974-BCA2-F1D079B56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"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7">
            <a:extLst>
              <a:ext uri="{FF2B5EF4-FFF2-40B4-BE49-F238E27FC236}">
                <a16:creationId xmlns:a16="http://schemas.microsoft.com/office/drawing/2014/main" id="{241A9756-3FDF-46F5-A342-6FADBAB25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5725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Gehemelte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fbeelding 012 (Large)">
            <a:extLst>
              <a:ext uri="{FF2B5EF4-FFF2-40B4-BE49-F238E27FC236}">
                <a16:creationId xmlns:a16="http://schemas.microsoft.com/office/drawing/2014/main" id="{2E92BD14-F202-4F47-A1F7-39721D1B9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7">
            <a:extLst>
              <a:ext uri="{FF2B5EF4-FFF2-40B4-BE49-F238E27FC236}">
                <a16:creationId xmlns:a16="http://schemas.microsoft.com/office/drawing/2014/main" id="{DEDDB5DB-ACA7-49EA-B6E6-3C9D1B9B3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050"/>
            <a:ext cx="9144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Onderkaak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ADC7B9E-C8FE-43A7-B37F-5AFC3B079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5715000"/>
            <a:ext cx="86645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400"/>
              <a:t>Het afstrijken van het kuit.</a:t>
            </a:r>
            <a:endParaRPr lang="en-US" altLang="nl-NL" sz="4400"/>
          </a:p>
        </p:txBody>
      </p:sp>
      <p:pic>
        <p:nvPicPr>
          <p:cNvPr id="23555" name="Picture 3" descr="copyright_onderwaterplanten_E">
            <a:extLst>
              <a:ext uri="{FF2B5EF4-FFF2-40B4-BE49-F238E27FC236}">
                <a16:creationId xmlns:a16="http://schemas.microsoft.com/office/drawing/2014/main" id="{616B7B7C-A941-44CC-ABE4-7BCA4F96C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4">
            <a:extLst>
              <a:ext uri="{FF2B5EF4-FFF2-40B4-BE49-F238E27FC236}">
                <a16:creationId xmlns:a16="http://schemas.microsoft.com/office/drawing/2014/main" id="{4D9D32ED-E05E-4993-8C6B-13F151D3D0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203450"/>
            <a:ext cx="9144000" cy="1685925"/>
          </a:xfrm>
          <a:noFill/>
        </p:spPr>
        <p:txBody>
          <a:bodyPr/>
          <a:lstStyle/>
          <a:p>
            <a:pPr eaLnBrk="1" hangingPunct="1"/>
            <a:endParaRPr lang="nl-NL" altLang="nl-NL" sz="2800"/>
          </a:p>
          <a:p>
            <a:pPr algn="ctr" eaLnBrk="1" hangingPunct="1"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Leefomgeving</a:t>
            </a:r>
            <a:endParaRPr lang="nl-NL" altLang="nl-NL" sz="6000" i="1">
              <a:latin typeface="Stencil" panose="040409050D0802020404" pitchFamily="82" charset="0"/>
            </a:endParaRPr>
          </a:p>
          <a:p>
            <a:pPr eaLnBrk="1" hangingPunct="1"/>
            <a:endParaRPr lang="nl-NL" altLang="nl-NL" sz="6000" i="1"/>
          </a:p>
          <a:p>
            <a:pPr algn="ctr" eaLnBrk="1" hangingPunct="1">
              <a:buFontTx/>
              <a:buNone/>
            </a:pPr>
            <a:endParaRPr lang="nl-NL" altLang="nl-NL" sz="16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IMG_0003">
            <a:extLst>
              <a:ext uri="{FF2B5EF4-FFF2-40B4-BE49-F238E27FC236}">
                <a16:creationId xmlns:a16="http://schemas.microsoft.com/office/drawing/2014/main" id="{0D74E110-29C0-49BD-8036-A69BEB29D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7">
            <a:extLst>
              <a:ext uri="{FF2B5EF4-FFF2-40B4-BE49-F238E27FC236}">
                <a16:creationId xmlns:a16="http://schemas.microsoft.com/office/drawing/2014/main" id="{920AD32D-DE04-4137-A9EC-9B148A66C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Begroeid polderwater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32312_kanalen_Overijssel">
            <a:extLst>
              <a:ext uri="{FF2B5EF4-FFF2-40B4-BE49-F238E27FC236}">
                <a16:creationId xmlns:a16="http://schemas.microsoft.com/office/drawing/2014/main" id="{9AD1A3CF-201C-4F0D-ABA9-20778C786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7">
            <a:extLst>
              <a:ext uri="{FF2B5EF4-FFF2-40B4-BE49-F238E27FC236}">
                <a16:creationId xmlns:a16="http://schemas.microsoft.com/office/drawing/2014/main" id="{81294E56-32BB-45FE-9458-5380B4112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22860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Vaarten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en kanalen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C:\Users\gerlach\Pictures\ARK1 _2_[1] (Medium).JPG">
            <a:extLst>
              <a:ext uri="{FF2B5EF4-FFF2-40B4-BE49-F238E27FC236}">
                <a16:creationId xmlns:a16="http://schemas.microsoft.com/office/drawing/2014/main" id="{C91FF404-253C-4788-8E82-71677C57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7">
            <a:extLst>
              <a:ext uri="{FF2B5EF4-FFF2-40B4-BE49-F238E27FC236}">
                <a16:creationId xmlns:a16="http://schemas.microsoft.com/office/drawing/2014/main" id="{F9D2D53F-38C6-4A72-8031-BBAE98F75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Scheepvaartkanalen?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32125_meren_plassen">
            <a:extLst>
              <a:ext uri="{FF2B5EF4-FFF2-40B4-BE49-F238E27FC236}">
                <a16:creationId xmlns:a16="http://schemas.microsoft.com/office/drawing/2014/main" id="{10569601-208D-45DD-9A7D-59F73250A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7">
            <a:extLst>
              <a:ext uri="{FF2B5EF4-FFF2-40B4-BE49-F238E27FC236}">
                <a16:creationId xmlns:a16="http://schemas.microsoft.com/office/drawing/2014/main" id="{8293631E-0876-49D2-B527-1CB6AE69A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Meren en plassen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P:\Gerwin Gerlach\Stadswater\Barendrecht 2009\DSC_0059 (Medium).JPG">
            <a:extLst>
              <a:ext uri="{FF2B5EF4-FFF2-40B4-BE49-F238E27FC236}">
                <a16:creationId xmlns:a16="http://schemas.microsoft.com/office/drawing/2014/main" id="{3CEEAA57-423D-446D-9F41-2E3098BAB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r="6139"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7">
            <a:extLst>
              <a:ext uri="{FF2B5EF4-FFF2-40B4-BE49-F238E27FC236}">
                <a16:creationId xmlns:a16="http://schemas.microsoft.com/office/drawing/2014/main" id="{B90F76DD-8AA2-4D10-8810-24002B3E3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Singels en vijvers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M:\bestanden\Stage\Jarno Breukel\Vissen met kunstaas\Foto's kunstaasvissen\DSC_0024 (Medium).JPG">
            <a:extLst>
              <a:ext uri="{FF2B5EF4-FFF2-40B4-BE49-F238E27FC236}">
                <a16:creationId xmlns:a16="http://schemas.microsoft.com/office/drawing/2014/main" id="{EC9D80E0-CD1B-4E91-BE5F-D5F4B6D1E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7">
            <a:extLst>
              <a:ext uri="{FF2B5EF4-FFF2-40B4-BE49-F238E27FC236}">
                <a16:creationId xmlns:a16="http://schemas.microsoft.com/office/drawing/2014/main" id="{11175EC7-F015-475C-8C18-1FEA1D082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Ideaal voor jonge snoek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copyright_onderwaterplanten_E">
            <a:extLst>
              <a:ext uri="{FF2B5EF4-FFF2-40B4-BE49-F238E27FC236}">
                <a16:creationId xmlns:a16="http://schemas.microsoft.com/office/drawing/2014/main" id="{FB70BA4B-ADAD-4413-96C3-DE609FC93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7">
            <a:extLst>
              <a:ext uri="{FF2B5EF4-FFF2-40B4-BE49-F238E27FC236}">
                <a16:creationId xmlns:a16="http://schemas.microsoft.com/office/drawing/2014/main" id="{751DECDF-57D5-4687-96B6-DB4D63B8B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0"/>
            <a:ext cx="89154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Onderwaterplanten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geleplomp2 (Large)">
            <a:extLst>
              <a:ext uri="{FF2B5EF4-FFF2-40B4-BE49-F238E27FC236}">
                <a16:creationId xmlns:a16="http://schemas.microsoft.com/office/drawing/2014/main" id="{AD963396-AFB2-4C2D-BCDB-B2B483AA3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7">
            <a:extLst>
              <a:ext uri="{FF2B5EF4-FFF2-40B4-BE49-F238E27FC236}">
                <a16:creationId xmlns:a16="http://schemas.microsoft.com/office/drawing/2014/main" id="{7994B2DB-E7F9-428D-88AE-52DEC3B25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050"/>
            <a:ext cx="9144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Drijfbladplanten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G_0005 (Large)">
            <a:extLst>
              <a:ext uri="{FF2B5EF4-FFF2-40B4-BE49-F238E27FC236}">
                <a16:creationId xmlns:a16="http://schemas.microsoft.com/office/drawing/2014/main" id="{0286EA7F-EBA9-46BD-83E0-927537EA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7">
            <a:extLst>
              <a:ext uri="{FF2B5EF4-FFF2-40B4-BE49-F238E27FC236}">
                <a16:creationId xmlns:a16="http://schemas.microsoft.com/office/drawing/2014/main" id="{4B99C532-DD05-4D34-AB14-29B2BD0E9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050"/>
            <a:ext cx="9144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 Vangst in één rietkraag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gerlach\Pictures\18a (Small).jpg">
            <a:extLst>
              <a:ext uri="{FF2B5EF4-FFF2-40B4-BE49-F238E27FC236}">
                <a16:creationId xmlns:a16="http://schemas.microsoft.com/office/drawing/2014/main" id="{91BF62D7-6AF5-4504-9D32-FA6F60A66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7">
            <a:extLst>
              <a:ext uri="{FF2B5EF4-FFF2-40B4-BE49-F238E27FC236}">
                <a16:creationId xmlns:a16="http://schemas.microsoft.com/office/drawing/2014/main" id="{6407AAD7-902F-45C6-8D54-52A61BDB5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Snoekvissen? Begroeid water!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3-some">
            <a:extLst>
              <a:ext uri="{FF2B5EF4-FFF2-40B4-BE49-F238E27FC236}">
                <a16:creationId xmlns:a16="http://schemas.microsoft.com/office/drawing/2014/main" id="{BA5F8D1F-6E42-44F0-B99F-289CC8679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4">
            <a:extLst>
              <a:ext uri="{FF2B5EF4-FFF2-40B4-BE49-F238E27FC236}">
                <a16:creationId xmlns:a16="http://schemas.microsoft.com/office/drawing/2014/main" id="{402BB3A6-36C9-47D3-8363-DA5199B5C9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50900"/>
            <a:ext cx="9144000" cy="1244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nl-NL" altLang="nl-NL" sz="80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Voortplanting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nl-NL" altLang="nl-NL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nl-NL" altLang="nl-NL" b="1" i="1">
              <a:latin typeface="Verdana" panose="020B060403050404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nl-NL" altLang="nl-NL" sz="500" b="1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C:\Users\gerlach\Pictures\eggs.jpg">
            <a:extLst>
              <a:ext uri="{FF2B5EF4-FFF2-40B4-BE49-F238E27FC236}">
                <a16:creationId xmlns:a16="http://schemas.microsoft.com/office/drawing/2014/main" id="{1BBC0A01-3A8F-4771-B68A-C60002B22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7">
            <a:extLst>
              <a:ext uri="{FF2B5EF4-FFF2-40B4-BE49-F238E27FC236}">
                <a16:creationId xmlns:a16="http://schemas.microsoft.com/office/drawing/2014/main" id="{499FDE13-BE2D-4644-9046-676045819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Plakkerige eitjes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23104_voortplanting_SB_eieren_1985">
            <a:extLst>
              <a:ext uri="{FF2B5EF4-FFF2-40B4-BE49-F238E27FC236}">
                <a16:creationId xmlns:a16="http://schemas.microsoft.com/office/drawing/2014/main" id="{4F00C7A1-A21D-46C5-907D-35235F23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7">
            <a:extLst>
              <a:ext uri="{FF2B5EF4-FFF2-40B4-BE49-F238E27FC236}">
                <a16:creationId xmlns:a16="http://schemas.microsoft.com/office/drawing/2014/main" id="{CB2621C0-C52F-49B0-82EC-6D74F115F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Ook op takken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931064_diverse_soorten_hangend_Snoekbroed_Lelystad_1982">
            <a:extLst>
              <a:ext uri="{FF2B5EF4-FFF2-40B4-BE49-F238E27FC236}">
                <a16:creationId xmlns:a16="http://schemas.microsoft.com/office/drawing/2014/main" id="{E7B59A34-6537-4A55-A013-13DC680DA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7">
            <a:extLst>
              <a:ext uri="{FF2B5EF4-FFF2-40B4-BE49-F238E27FC236}">
                <a16:creationId xmlns:a16="http://schemas.microsoft.com/office/drawing/2014/main" id="{69EF9C9C-C2AE-420C-8D28-A668B3477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3248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Eén week oud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16836_snoek">
            <a:extLst>
              <a:ext uri="{FF2B5EF4-FFF2-40B4-BE49-F238E27FC236}">
                <a16:creationId xmlns:a16="http://schemas.microsoft.com/office/drawing/2014/main" id="{884A6718-7408-4A8E-BDB7-B37C40EB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7">
            <a:extLst>
              <a:ext uri="{FF2B5EF4-FFF2-40B4-BE49-F238E27FC236}">
                <a16:creationId xmlns:a16="http://schemas.microsoft.com/office/drawing/2014/main" id="{F92B8B7D-30E2-448C-A9E6-48C064D1F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Twee – drie weken oud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23310_visgemeenschappen">
            <a:extLst>
              <a:ext uri="{FF2B5EF4-FFF2-40B4-BE49-F238E27FC236}">
                <a16:creationId xmlns:a16="http://schemas.microsoft.com/office/drawing/2014/main" id="{5A8A9D1A-D1EB-4116-B2AF-55960D5A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 contrast="-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t="632" r="2493"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>
            <a:extLst>
              <a:ext uri="{FF2B5EF4-FFF2-40B4-BE49-F238E27FC236}">
                <a16:creationId xmlns:a16="http://schemas.microsoft.com/office/drawing/2014/main" id="{0ECE6E18-D23F-4A48-AD1E-D276F107F8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803525"/>
            <a:ext cx="9144000" cy="1082675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Wat eet een snoek?</a:t>
            </a:r>
          </a:p>
          <a:p>
            <a:pPr eaLnBrk="1" hangingPunct="1"/>
            <a:endParaRPr lang="nl-NL" altLang="nl-NL" sz="6000" i="1">
              <a:latin typeface="Verdana" panose="020B0604030504040204" pitchFamily="34" charset="0"/>
            </a:endParaRPr>
          </a:p>
          <a:p>
            <a:pPr algn="ctr" eaLnBrk="1" hangingPunct="1">
              <a:buFontTx/>
              <a:buNone/>
            </a:pPr>
            <a:endParaRPr lang="nl-NL" altLang="nl-NL" sz="16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aphnia2">
            <a:extLst>
              <a:ext uri="{FF2B5EF4-FFF2-40B4-BE49-F238E27FC236}">
                <a16:creationId xmlns:a16="http://schemas.microsoft.com/office/drawing/2014/main" id="{27B9A201-4AB9-433A-954B-70344B114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6" b="3194"/>
          <a:stretch>
            <a:fillRect/>
          </a:stretch>
        </p:blipFill>
        <p:spPr bwMode="auto">
          <a:xfrm>
            <a:off x="0" y="-19050"/>
            <a:ext cx="63500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4" descr="C:\Users\gerlach\Pictures\muggenlarven-t147811.jpg">
            <a:extLst>
              <a:ext uri="{FF2B5EF4-FFF2-40B4-BE49-F238E27FC236}">
                <a16:creationId xmlns:a16="http://schemas.microsoft.com/office/drawing/2014/main" id="{4C404348-46F3-4C0C-A531-111822CB1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9750"/>
            <a:ext cx="411638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7">
            <a:extLst>
              <a:ext uri="{FF2B5EF4-FFF2-40B4-BE49-F238E27FC236}">
                <a16:creationId xmlns:a16="http://schemas.microsoft.com/office/drawing/2014/main" id="{61545328-8D85-4866-9231-289D2B62F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Watervlooien, insecten</a:t>
            </a:r>
            <a:endParaRPr lang="en-US" altLang="nl-NL" sz="4000"/>
          </a:p>
        </p:txBody>
      </p:sp>
      <p:pic>
        <p:nvPicPr>
          <p:cNvPr id="40965" name="Picture 2" descr="Mexikanischer_%20Flohkrebs">
            <a:extLst>
              <a:ext uri="{FF2B5EF4-FFF2-40B4-BE49-F238E27FC236}">
                <a16:creationId xmlns:a16="http://schemas.microsoft.com/office/drawing/2014/main" id="{F6F9E88F-5035-4577-A62D-298949249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7" t="14584" r="-2"/>
          <a:stretch>
            <a:fillRect/>
          </a:stretch>
        </p:blipFill>
        <p:spPr bwMode="auto">
          <a:xfrm>
            <a:off x="3908425" y="4349750"/>
            <a:ext cx="34877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 descr="http://www.visfreaks.nl/cache/aas/muggelarf.jpg">
            <a:extLst>
              <a:ext uri="{FF2B5EF4-FFF2-40B4-BE49-F238E27FC236}">
                <a16:creationId xmlns:a16="http://schemas.microsoft.com/office/drawing/2014/main" id="{30C8434F-372D-4847-9CFA-1F8791420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/>
          <a:stretch>
            <a:fillRect/>
          </a:stretch>
        </p:blipFill>
        <p:spPr bwMode="auto">
          <a:xfrm>
            <a:off x="6350000" y="0"/>
            <a:ext cx="27940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8" descr="http://farm2.staticflickr.com/1265/4684344073_84a973c98f_z.jpg">
            <a:extLst>
              <a:ext uri="{FF2B5EF4-FFF2-40B4-BE49-F238E27FC236}">
                <a16:creationId xmlns:a16="http://schemas.microsoft.com/office/drawing/2014/main" id="{B4EFA1D5-AF07-44DD-82FA-162C89A00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/>
          <a:stretch>
            <a:fillRect/>
          </a:stretch>
        </p:blipFill>
        <p:spPr bwMode="auto">
          <a:xfrm>
            <a:off x="7396163" y="4349750"/>
            <a:ext cx="174783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10" descr="http://www.biologie.swordfish-diving.nl/zoet/waterpissebed.jpg">
            <a:extLst>
              <a:ext uri="{FF2B5EF4-FFF2-40B4-BE49-F238E27FC236}">
                <a16:creationId xmlns:a16="http://schemas.microsoft.com/office/drawing/2014/main" id="{B5AA3404-9F2F-4185-A2FA-C71A57B6E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"/>
          <a:stretch>
            <a:fillRect/>
          </a:stretch>
        </p:blipFill>
        <p:spPr bwMode="auto">
          <a:xfrm>
            <a:off x="6350000" y="2066925"/>
            <a:ext cx="27940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23311_visgemeenschappen">
            <a:extLst>
              <a:ext uri="{FF2B5EF4-FFF2-40B4-BE49-F238E27FC236}">
                <a16:creationId xmlns:a16="http://schemas.microsoft.com/office/drawing/2014/main" id="{9072A2DB-6C2A-4A07-92EA-8ADDF7585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" r="4288"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7">
            <a:extLst>
              <a:ext uri="{FF2B5EF4-FFF2-40B4-BE49-F238E27FC236}">
                <a16:creationId xmlns:a16="http://schemas.microsoft.com/office/drawing/2014/main" id="{CCBED973-6F1C-48A7-8B27-966FD7EB8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Vooral vis!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C:\Users\gerlach\Pictures\Afbeelding1.jpg">
            <a:extLst>
              <a:ext uri="{FF2B5EF4-FFF2-40B4-BE49-F238E27FC236}">
                <a16:creationId xmlns:a16="http://schemas.microsoft.com/office/drawing/2014/main" id="{8FC78F91-194A-49BD-A731-CDAB3283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0"/>
            <a:ext cx="46037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2" descr="Bram Bokkers 8906">
            <a:extLst>
              <a:ext uri="{FF2B5EF4-FFF2-40B4-BE49-F238E27FC236}">
                <a16:creationId xmlns:a16="http://schemas.microsoft.com/office/drawing/2014/main" id="{1F346294-BA95-4441-A1B0-E0AB97A1C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542"/>
          <a:stretch>
            <a:fillRect/>
          </a:stretch>
        </p:blipFill>
        <p:spPr bwMode="auto">
          <a:xfrm>
            <a:off x="-19050" y="0"/>
            <a:ext cx="45593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7">
            <a:extLst>
              <a:ext uri="{FF2B5EF4-FFF2-40B4-BE49-F238E27FC236}">
                <a16:creationId xmlns:a16="http://schemas.microsoft.com/office/drawing/2014/main" id="{B285AE08-92D4-4AFF-8829-17E1FF3AF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Kikkers, salamanders…</a:t>
            </a:r>
            <a:endParaRPr lang="en-US" altLang="nl-NL" sz="4000">
              <a:solidFill>
                <a:schemeClr val="bg1"/>
              </a:solidFill>
            </a:endParaRPr>
          </a:p>
        </p:txBody>
      </p:sp>
      <p:pic>
        <p:nvPicPr>
          <p:cNvPr id="43013" name="Picture 2" descr="jonge-eendjes">
            <a:extLst>
              <a:ext uri="{FF2B5EF4-FFF2-40B4-BE49-F238E27FC236}">
                <a16:creationId xmlns:a16="http://schemas.microsoft.com/office/drawing/2014/main" id="{14B1D2C3-B474-4B96-9FBA-4526C1C8B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" r="3252" b="10001"/>
          <a:stretch>
            <a:fillRect/>
          </a:stretch>
        </p:blipFill>
        <p:spPr bwMode="auto">
          <a:xfrm>
            <a:off x="4540250" y="3430588"/>
            <a:ext cx="4603750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 descr="M:\bestanden\Communicatie en Educatie\Lezingen en Presentaties\Eenmalig\Presentaties Gerwin\Verenigingspresentaties\Afbeeldingen\waterratcom[1].jpg">
            <a:extLst>
              <a:ext uri="{FF2B5EF4-FFF2-40B4-BE49-F238E27FC236}">
                <a16:creationId xmlns:a16="http://schemas.microsoft.com/office/drawing/2014/main" id="{5144A1AA-40D8-4C81-AA14-8223A6232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r="4936"/>
          <a:stretch>
            <a:fillRect/>
          </a:stretch>
        </p:blipFill>
        <p:spPr bwMode="auto">
          <a:xfrm>
            <a:off x="0" y="3419475"/>
            <a:ext cx="45402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IMG_3633 (Large)">
            <a:extLst>
              <a:ext uri="{FF2B5EF4-FFF2-40B4-BE49-F238E27FC236}">
                <a16:creationId xmlns:a16="http://schemas.microsoft.com/office/drawing/2014/main" id="{550E7098-F993-40F9-825C-29BD64A66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7">
            <a:extLst>
              <a:ext uri="{FF2B5EF4-FFF2-40B4-BE49-F238E27FC236}">
                <a16:creationId xmlns:a16="http://schemas.microsoft.com/office/drawing/2014/main" id="{B85AFB61-C35D-4C81-A002-78D13B400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807075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Dood aas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IMG_4404 (Large)">
            <a:extLst>
              <a:ext uri="{FF2B5EF4-FFF2-40B4-BE49-F238E27FC236}">
                <a16:creationId xmlns:a16="http://schemas.microsoft.com/office/drawing/2014/main" id="{C4152365-5BE0-463A-B5EA-FA1AAB687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r="3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7">
            <a:extLst>
              <a:ext uri="{FF2B5EF4-FFF2-40B4-BE49-F238E27FC236}">
                <a16:creationId xmlns:a16="http://schemas.microsoft.com/office/drawing/2014/main" id="{9D3965DB-1D3F-45AE-9654-37FF3CB06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563880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In het donker?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C:\Users\gerlach\Pictures\_MG_2320 (Medium).JPG">
            <a:extLst>
              <a:ext uri="{FF2B5EF4-FFF2-40B4-BE49-F238E27FC236}">
                <a16:creationId xmlns:a16="http://schemas.microsoft.com/office/drawing/2014/main" id="{6692A019-78F4-4898-AEBA-69D453195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"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7">
            <a:extLst>
              <a:ext uri="{FF2B5EF4-FFF2-40B4-BE49-F238E27FC236}">
                <a16:creationId xmlns:a16="http://schemas.microsoft.com/office/drawing/2014/main" id="{431348C5-86C0-4ED6-8C91-68D3C55BE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6677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Allerlei kunstaas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G_2190 (Large)">
            <a:extLst>
              <a:ext uri="{FF2B5EF4-FFF2-40B4-BE49-F238E27FC236}">
                <a16:creationId xmlns:a16="http://schemas.microsoft.com/office/drawing/2014/main" id="{6DA1AAE9-18CF-4302-8F52-70D7D3F68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r="72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7">
            <a:extLst>
              <a:ext uri="{FF2B5EF4-FFF2-40B4-BE49-F238E27FC236}">
                <a16:creationId xmlns:a16="http://schemas.microsoft.com/office/drawing/2014/main" id="{04D5A726-7749-4910-98E9-6AB5BFF9E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Ook groot kunstaas!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gerlach\Pictures\f04be140_snoek_eet_snoekbaars.jpg">
            <a:extLst>
              <a:ext uri="{FF2B5EF4-FFF2-40B4-BE49-F238E27FC236}">
                <a16:creationId xmlns:a16="http://schemas.microsoft.com/office/drawing/2014/main" id="{6F1230F7-ABE1-4AAC-A8C6-8B82C80E1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34088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7">
            <a:extLst>
              <a:ext uri="{FF2B5EF4-FFF2-40B4-BE49-F238E27FC236}">
                <a16:creationId xmlns:a16="http://schemas.microsoft.com/office/drawing/2014/main" id="{9C2A9167-24CB-42BB-930A-F505CDC8E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-19050"/>
            <a:ext cx="9029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Iets te groot…</a:t>
            </a:r>
            <a:endParaRPr lang="en-US" altLang="nl-NL" sz="4000">
              <a:solidFill>
                <a:schemeClr val="bg1"/>
              </a:solidFill>
            </a:endParaRPr>
          </a:p>
        </p:txBody>
      </p:sp>
      <p:pic>
        <p:nvPicPr>
          <p:cNvPr id="48132" name="Picture 4" descr="C:\Users\gerlach\Pictures\snoekeetkarper.jpg">
            <a:extLst>
              <a:ext uri="{FF2B5EF4-FFF2-40B4-BE49-F238E27FC236}">
                <a16:creationId xmlns:a16="http://schemas.microsoft.com/office/drawing/2014/main" id="{BF01C2A9-43EB-47E1-BF70-3FF489991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r="8247"/>
          <a:stretch>
            <a:fillRect/>
          </a:stretch>
        </p:blipFill>
        <p:spPr bwMode="auto">
          <a:xfrm>
            <a:off x="0" y="3624263"/>
            <a:ext cx="4311650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4" descr="C:\Users\gerlach\Pictures\article-2206017-151B7C5F000005DC-313_634x419[1].jpg">
            <a:extLst>
              <a:ext uri="{FF2B5EF4-FFF2-40B4-BE49-F238E27FC236}">
                <a16:creationId xmlns:a16="http://schemas.microsoft.com/office/drawing/2014/main" id="{78894F37-E491-463A-8A68-8BA7B9028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3643313"/>
            <a:ext cx="486410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7" descr="C:\Users\gerlach\Pictures\img1483030520.jpg">
            <a:extLst>
              <a:ext uri="{FF2B5EF4-FFF2-40B4-BE49-F238E27FC236}">
                <a16:creationId xmlns:a16="http://schemas.microsoft.com/office/drawing/2014/main" id="{ECD91696-5FF1-489C-9539-65AEC31AF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2" b="1567"/>
          <a:stretch>
            <a:fillRect/>
          </a:stretch>
        </p:blipFill>
        <p:spPr bwMode="auto">
          <a:xfrm>
            <a:off x="6034088" y="0"/>
            <a:ext cx="3109912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ti06-pike-skull">
            <a:extLst>
              <a:ext uri="{FF2B5EF4-FFF2-40B4-BE49-F238E27FC236}">
                <a16:creationId xmlns:a16="http://schemas.microsoft.com/office/drawing/2014/main" id="{B3EEDCED-763C-4199-B4F8-347C3890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2">
            <a:extLst>
              <a:ext uri="{FF2B5EF4-FFF2-40B4-BE49-F238E27FC236}">
                <a16:creationId xmlns:a16="http://schemas.microsoft.com/office/drawing/2014/main" id="{8FBA00E8-3619-4469-A2A4-8AB81EFF8D8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803525"/>
            <a:ext cx="9144000" cy="2124075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Kannibalen!</a:t>
            </a:r>
          </a:p>
          <a:p>
            <a:pPr eaLnBrk="1" hangingPunct="1"/>
            <a:endParaRPr lang="nl-NL" altLang="nl-NL" sz="2800" i="1"/>
          </a:p>
          <a:p>
            <a:pPr algn="ctr" eaLnBrk="1" hangingPunct="1">
              <a:buFontTx/>
              <a:buNone/>
            </a:pPr>
            <a:endParaRPr lang="nl-NL" altLang="nl-NL" sz="16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noek in snoekje">
            <a:extLst>
              <a:ext uri="{FF2B5EF4-FFF2-40B4-BE49-F238E27FC236}">
                <a16:creationId xmlns:a16="http://schemas.microsoft.com/office/drawing/2014/main" id="{2CBC6B00-0A86-444B-BE43-BD6B9A3A3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7">
            <a:extLst>
              <a:ext uri="{FF2B5EF4-FFF2-40B4-BE49-F238E27FC236}">
                <a16:creationId xmlns:a16="http://schemas.microsoft.com/office/drawing/2014/main" id="{D1C759EA-87FF-4789-A402-3EF50F947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571500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   Snoek eet snoek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23202_kannibalisme">
            <a:extLst>
              <a:ext uri="{FF2B5EF4-FFF2-40B4-BE49-F238E27FC236}">
                <a16:creationId xmlns:a16="http://schemas.microsoft.com/office/drawing/2014/main" id="{C82A629F-E78A-44B8-8C63-81B6A0607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7">
            <a:extLst>
              <a:ext uri="{FF2B5EF4-FFF2-40B4-BE49-F238E27FC236}">
                <a16:creationId xmlns:a16="http://schemas.microsoft.com/office/drawing/2014/main" id="{BF7DA95D-3225-4930-91B8-384CC0E83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Tot bijna </a:t>
            </a:r>
            <a:r>
              <a:rPr lang="en-AU" altLang="nl-NL" sz="5400">
                <a:solidFill>
                  <a:schemeClr val="bg1"/>
                </a:solidFill>
              </a:rPr>
              <a:t>¾</a:t>
            </a:r>
            <a:r>
              <a:rPr lang="en-AU" altLang="nl-NL" sz="4000">
                <a:solidFill>
                  <a:schemeClr val="bg1"/>
                </a:solidFill>
              </a:rPr>
              <a:t> van de lichaamslengte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IMG_0586 (Large)">
            <a:extLst>
              <a:ext uri="{FF2B5EF4-FFF2-40B4-BE49-F238E27FC236}">
                <a16:creationId xmlns:a16="http://schemas.microsoft.com/office/drawing/2014/main" id="{6548ACBE-10AF-46B6-BE3F-BA32F6C0F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3" y="0"/>
            <a:ext cx="51419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7">
            <a:extLst>
              <a:ext uri="{FF2B5EF4-FFF2-40B4-BE49-F238E27FC236}">
                <a16:creationId xmlns:a16="http://schemas.microsoft.com/office/drawing/2014/main" id="{F2852509-3F87-4170-BC15-A606363E3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43550"/>
            <a:ext cx="89154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              </a:t>
            </a:r>
            <a:r>
              <a:rPr lang="en-AU" altLang="nl-NL" sz="4000">
                <a:solidFill>
                  <a:schemeClr val="bg1"/>
                </a:solidFill>
              </a:rPr>
              <a:t>Langzame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             vertering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Apeldoorns kanaal 22-11-05 (Large)">
            <a:extLst>
              <a:ext uri="{FF2B5EF4-FFF2-40B4-BE49-F238E27FC236}">
                <a16:creationId xmlns:a16="http://schemas.microsoft.com/office/drawing/2014/main" id="{1D337EAE-25B2-440B-A2FB-8477CD517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7">
            <a:extLst>
              <a:ext uri="{FF2B5EF4-FFF2-40B4-BE49-F238E27FC236}">
                <a16:creationId xmlns:a16="http://schemas.microsoft.com/office/drawing/2014/main" id="{1E22C082-62B2-404D-BD26-8CBFAB5CD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56959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 Zwaar op de maag…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P:\Gerwin Gerlach\Visfoto's (van anderen)\Two Pike Attack a Third (Photo by Jay Zimmerman)[1] (Medium).jpg">
            <a:extLst>
              <a:ext uri="{FF2B5EF4-FFF2-40B4-BE49-F238E27FC236}">
                <a16:creationId xmlns:a16="http://schemas.microsoft.com/office/drawing/2014/main" id="{4A6AE137-F121-43DC-8689-38C381324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7">
            <a:extLst>
              <a:ext uri="{FF2B5EF4-FFF2-40B4-BE49-F238E27FC236}">
                <a16:creationId xmlns:a16="http://schemas.microsoft.com/office/drawing/2014/main" id="{E336D8A6-AE0F-48D6-A436-8FC9C377A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nl-NL" sz="4000">
              <a:solidFill>
                <a:schemeClr val="bg1"/>
              </a:solidFill>
            </a:endParaRPr>
          </a:p>
        </p:txBody>
      </p:sp>
      <p:sp>
        <p:nvSpPr>
          <p:cNvPr id="54276" name="Rectangle 7">
            <a:extLst>
              <a:ext uri="{FF2B5EF4-FFF2-40B4-BE49-F238E27FC236}">
                <a16:creationId xmlns:a16="http://schemas.microsoft.com/office/drawing/2014/main" id="{01958161-2CF6-43C0-B8BA-9877DB218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Ze zijn echt gek op elkaar…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9047A08-FEA5-4E6A-B05D-EA7B441C5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nl-NL" sz="4000">
              <a:solidFill>
                <a:schemeClr val="bg1"/>
              </a:solidFill>
            </a:endParaRPr>
          </a:p>
        </p:txBody>
      </p:sp>
      <p:sp>
        <p:nvSpPr>
          <p:cNvPr id="55299" name="Rectangle 7">
            <a:extLst>
              <a:ext uri="{FF2B5EF4-FFF2-40B4-BE49-F238E27FC236}">
                <a16:creationId xmlns:a16="http://schemas.microsoft.com/office/drawing/2014/main" id="{A4D52E28-3B2B-4B0F-AA91-9C496ED98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Goed kunstaas voor snoek</a:t>
            </a:r>
            <a:endParaRPr lang="en-US" altLang="nl-NL" sz="4000"/>
          </a:p>
        </p:txBody>
      </p:sp>
      <p:pic>
        <p:nvPicPr>
          <p:cNvPr id="55300" name="Picture 2" descr="M:\bestanden\Communicatie en Educatie\Gedrukte Media\Stekkie Magazine\2011\Stekkie Magazine november 2011\Voorwoord en Tips van Ed\3 (Medium).jpg">
            <a:extLst>
              <a:ext uri="{FF2B5EF4-FFF2-40B4-BE49-F238E27FC236}">
                <a16:creationId xmlns:a16="http://schemas.microsoft.com/office/drawing/2014/main" id="{234D586C-5333-4700-B978-7A942B8DF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257300"/>
            <a:ext cx="8929688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IMG_0899 (Large)">
            <a:extLst>
              <a:ext uri="{FF2B5EF4-FFF2-40B4-BE49-F238E27FC236}">
                <a16:creationId xmlns:a16="http://schemas.microsoft.com/office/drawing/2014/main" id="{666CD08F-4ECB-4417-8940-487252E80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6" t="21864" r="5968" b="32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2">
            <a:extLst>
              <a:ext uri="{FF2B5EF4-FFF2-40B4-BE49-F238E27FC236}">
                <a16:creationId xmlns:a16="http://schemas.microsoft.com/office/drawing/2014/main" id="{45E800E3-E7BF-4CF7-A57B-1A14571700C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3127375"/>
            <a:ext cx="9144000" cy="2124075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De volwassen </a:t>
            </a:r>
          </a:p>
          <a:p>
            <a:pPr algn="ctr" eaLnBrk="1" hangingPunct="1">
              <a:buFontTx/>
              <a:buNone/>
            </a:pPr>
            <a:r>
              <a:rPr lang="nl-NL" altLang="nl-NL" sz="6000">
                <a:solidFill>
                  <a:schemeClr val="bg1"/>
                </a:solidFill>
                <a:latin typeface="Stencil" panose="040409050D0802020404" pitchFamily="82" charset="0"/>
              </a:rPr>
              <a:t>snoek</a:t>
            </a:r>
            <a:endParaRPr lang="nl-NL" altLang="nl-NL" sz="6000" i="1">
              <a:solidFill>
                <a:schemeClr val="bg1"/>
              </a:solidFill>
              <a:latin typeface="Stencil" panose="040409050D0802020404" pitchFamily="82" charset="0"/>
            </a:endParaRPr>
          </a:p>
          <a:p>
            <a:pPr algn="ctr" eaLnBrk="1" hangingPunct="1">
              <a:buFontTx/>
              <a:buNone/>
            </a:pPr>
            <a:endParaRPr lang="nl-NL" altLang="nl-NL" sz="16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16811_snoek">
            <a:extLst>
              <a:ext uri="{FF2B5EF4-FFF2-40B4-BE49-F238E27FC236}">
                <a16:creationId xmlns:a16="http://schemas.microsoft.com/office/drawing/2014/main" id="{742945AE-6A7D-4213-BE7A-94A375742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7">
            <a:extLst>
              <a:ext uri="{FF2B5EF4-FFF2-40B4-BE49-F238E27FC236}">
                <a16:creationId xmlns:a16="http://schemas.microsoft.com/office/drawing/2014/main" id="{F400167D-0650-4420-8C08-E3080E805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190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Uit de waterplanten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opyright_E">
            <a:extLst>
              <a:ext uri="{FF2B5EF4-FFF2-40B4-BE49-F238E27FC236}">
                <a16:creationId xmlns:a16="http://schemas.microsoft.com/office/drawing/2014/main" id="{F2A00696-EE47-44EC-A5AA-FE02D8C8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r="4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7">
            <a:extLst>
              <a:ext uri="{FF2B5EF4-FFF2-40B4-BE49-F238E27FC236}">
                <a16:creationId xmlns:a16="http://schemas.microsoft.com/office/drawing/2014/main" id="{A6EE4D14-07E7-49B8-B935-470016937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81650"/>
            <a:ext cx="8915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Ingevallen boom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C:\Users\gerlach\Pictures\P3140119[1] (Medium).JPG">
            <a:extLst>
              <a:ext uri="{FF2B5EF4-FFF2-40B4-BE49-F238E27FC236}">
                <a16:creationId xmlns:a16="http://schemas.microsoft.com/office/drawing/2014/main" id="{40AE0FE0-3420-4BD3-96D8-20CAAC8E3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7">
            <a:extLst>
              <a:ext uri="{FF2B5EF4-FFF2-40B4-BE49-F238E27FC236}">
                <a16:creationId xmlns:a16="http://schemas.microsoft.com/office/drawing/2014/main" id="{E56E38F3-1DD4-46FE-A921-A6DEDFE56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71450"/>
            <a:ext cx="9163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Troebel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 water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IMG_0301 (Large)">
            <a:extLst>
              <a:ext uri="{FF2B5EF4-FFF2-40B4-BE49-F238E27FC236}">
                <a16:creationId xmlns:a16="http://schemas.microsoft.com/office/drawing/2014/main" id="{42AFBF52-31E8-4242-B034-E9A9C09EA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Rectangle 7">
            <a:extLst>
              <a:ext uri="{FF2B5EF4-FFF2-40B4-BE49-F238E27FC236}">
                <a16:creationId xmlns:a16="http://schemas.microsoft.com/office/drawing/2014/main" id="{B54D16D8-1C96-4AD9-9C89-114FB9753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247650"/>
            <a:ext cx="9163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Helder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 water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snoekgerrit1 11-03-02_IMG (Large)">
            <a:extLst>
              <a:ext uri="{FF2B5EF4-FFF2-40B4-BE49-F238E27FC236}">
                <a16:creationId xmlns:a16="http://schemas.microsoft.com/office/drawing/2014/main" id="{85199792-73FE-4EE3-AF5B-58267F9C6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124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7">
            <a:extLst>
              <a:ext uri="{FF2B5EF4-FFF2-40B4-BE49-F238E27FC236}">
                <a16:creationId xmlns:a16="http://schemas.microsoft.com/office/drawing/2014/main" id="{40F2A1D5-5682-4691-9C72-D06C7CA7A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0"/>
            <a:ext cx="91630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Helder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troebel?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6" descr="http://www.visvrienden.nl/wp-content/uploads/2012/06/grote-snoek-volkerak-ewout-blom.jpg">
            <a:extLst>
              <a:ext uri="{FF2B5EF4-FFF2-40B4-BE49-F238E27FC236}">
                <a16:creationId xmlns:a16="http://schemas.microsoft.com/office/drawing/2014/main" id="{C8900EDA-94AD-463B-951A-83DC5248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7">
            <a:extLst>
              <a:ext uri="{FF2B5EF4-FFF2-40B4-BE49-F238E27FC236}">
                <a16:creationId xmlns:a16="http://schemas.microsoft.com/office/drawing/2014/main" id="{FB6B0D82-6422-47EA-A7A7-2334DD763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0"/>
            <a:ext cx="9163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nl-NL" sz="4000"/>
              <a:t>Hoe groot wil je ze vangen?</a:t>
            </a:r>
            <a:endParaRPr lang="en-US" altLang="nl-NL" sz="4000"/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jdelijke aanduiding voor tekst 1">
            <a:extLst>
              <a:ext uri="{FF2B5EF4-FFF2-40B4-BE49-F238E27FC236}">
                <a16:creationId xmlns:a16="http://schemas.microsoft.com/office/drawing/2014/main" id="{BE6B51BE-F46D-4F07-8898-67E688E57657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nl-NL" altLang="nl-NL"/>
          </a:p>
        </p:txBody>
      </p:sp>
      <p:pic>
        <p:nvPicPr>
          <p:cNvPr id="63491" name="Picture 6" descr="M:\bestanden\Communicatie en Educatie\Gedrukte Media\Stekkie Magazine\2012\Stekkie Magazine mei 2012\Vissen doe je zo\Origineel\1 (Medium).jpg">
            <a:extLst>
              <a:ext uri="{FF2B5EF4-FFF2-40B4-BE49-F238E27FC236}">
                <a16:creationId xmlns:a16="http://schemas.microsoft.com/office/drawing/2014/main" id="{FDDB0BCB-CE28-4E1D-8D13-184878E8F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5" b="661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tangle 7">
            <a:extLst>
              <a:ext uri="{FF2B5EF4-FFF2-40B4-BE49-F238E27FC236}">
                <a16:creationId xmlns:a16="http://schemas.microsoft.com/office/drawing/2014/main" id="{2C1CC7F2-711D-48EC-83F5-747BBF217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0"/>
            <a:ext cx="88201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AU" altLang="nl-NL" sz="4000">
                <a:solidFill>
                  <a:schemeClr val="bg1"/>
                </a:solidFill>
              </a:rPr>
              <a:t>Veel visplezier!</a:t>
            </a:r>
            <a:endParaRPr lang="en-US" altLang="nl-NL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pattFill prst="lgConfetti">
          <a:fgClr>
            <a:srgbClr val="000000"/>
          </a:fgClr>
          <a:bgClr>
            <a:srgbClr val="FFFFFF"/>
          </a:bgClr>
        </a:patt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pattFill prst="lgConfetti">
          <a:fgClr>
            <a:srgbClr val="000000"/>
          </a:fgClr>
          <a:bgClr>
            <a:srgbClr val="FFFFFF"/>
          </a:bgClr>
        </a:patt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</TotalTime>
  <Pages>1</Pages>
  <Words>176</Words>
  <Application>Microsoft Office PowerPoint</Application>
  <PresentationFormat>Diavoorstelling (4:3)</PresentationFormat>
  <Paragraphs>63</Paragraphs>
  <Slides>48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48</vt:i4>
      </vt:variant>
    </vt:vector>
  </HeadingPairs>
  <TitlesOfParts>
    <vt:vector size="52" baseType="lpstr">
      <vt:lpstr>Verdana</vt:lpstr>
      <vt:lpstr>Arial</vt:lpstr>
      <vt:lpstr>Stencil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OVB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Karperkweek en karperziektes</dc:title>
  <dc:creator>Gerlach</dc:creator>
  <cp:keywords>OVB-huisstijl</cp:keywords>
  <cp:lastModifiedBy>Gerwin Gerlach</cp:lastModifiedBy>
  <cp:revision>587</cp:revision>
  <cp:lastPrinted>2000-02-16T12:51:51Z</cp:lastPrinted>
  <dcterms:created xsi:type="dcterms:W3CDTF">1998-10-06T15:03:06Z</dcterms:created>
  <dcterms:modified xsi:type="dcterms:W3CDTF">2017-11-13T11:30:13Z</dcterms:modified>
</cp:coreProperties>
</file>